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330072"/>
    <a:srgbClr val="ECDDFF"/>
    <a:srgbClr val="009639"/>
    <a:srgbClr val="00A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61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96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99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3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25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95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62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22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2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901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19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8F0ED-75F5-49B5-A100-76AE144B6E92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446EC-6435-4C99-80A9-B25A1BB3F6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59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0174" y="1280297"/>
            <a:ext cx="287378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/>
              <a:t> </a:t>
            </a:r>
            <a:r>
              <a:rPr lang="en-GB" sz="1600" b="1" dirty="0" smtClean="0"/>
              <a:t>    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 Ian Stanley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Acting Medical Director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9225" y="1321604"/>
            <a:ext cx="31652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Professor Anton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Krige</a:t>
            </a:r>
          </a:p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of Research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&amp; Development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520" y="2037945"/>
            <a:ext cx="2991666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 </a:t>
            </a:r>
            <a:r>
              <a:rPr lang="en-GB" sz="1400" b="1" dirty="0" smtClean="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Development </a:t>
            </a:r>
            <a:r>
              <a:rPr lang="en-GB" sz="1400" b="1" dirty="0" smtClean="0">
                <a:solidFill>
                  <a:srgbClr val="00A9C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</a:p>
          <a:p>
            <a:pPr algn="ctr">
              <a:spcBef>
                <a:spcPts val="600"/>
              </a:spcBef>
            </a:pP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Catherine 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Gedling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Research &amp; Development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 algn="ctr"/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Cathie Melvin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Clinical Research Development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99139" y="2037945"/>
            <a:ext cx="27410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0096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Delivery and Industry Team</a:t>
            </a:r>
            <a:endParaRPr lang="en-GB" sz="1400" b="1" dirty="0">
              <a:solidFill>
                <a:srgbClr val="00963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48163" y="2348439"/>
            <a:ext cx="266738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Michelle Stephens</a:t>
            </a:r>
          </a:p>
          <a:p>
            <a:pPr algn="ct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&amp; Development Manager</a:t>
            </a:r>
          </a:p>
          <a:p>
            <a:pPr algn="ctr"/>
            <a:endParaRPr lang="en-GB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Andrew </a:t>
            </a: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Lancaster </a:t>
            </a:r>
          </a:p>
          <a:p>
            <a:pPr algn="ctr"/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Clinical Research Nurse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297165" y="2205375"/>
            <a:ext cx="2541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3300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Co-ordinator</a:t>
            </a: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Gemma </a:t>
            </a: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Hudson</a:t>
            </a:r>
          </a:p>
          <a:p>
            <a:pPr algn="ctr"/>
            <a:endParaRPr lang="en-GB" sz="1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b="1" dirty="0">
                <a:solidFill>
                  <a:srgbClr val="3300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Quality </a:t>
            </a:r>
            <a:r>
              <a:rPr lang="en-GB" sz="1200" b="1" dirty="0" smtClean="0">
                <a:solidFill>
                  <a:srgbClr val="3300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Hazel </a:t>
            </a: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Aston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03959"/>
              </p:ext>
            </p:extLst>
          </p:nvPr>
        </p:nvGraphicFramePr>
        <p:xfrm>
          <a:off x="259598" y="3652633"/>
          <a:ext cx="8640960" cy="12208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880320"/>
                <a:gridCol w="2880320"/>
                <a:gridCol w="2880320"/>
              </a:tblGrid>
              <a:tr h="30118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Multi-Disciplinary Team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 Team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Women and Childrens</a:t>
                      </a:r>
                      <a:r>
                        <a:rPr lang="en-GB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Team </a:t>
                      </a:r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85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33007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Wendy</a:t>
                      </a:r>
                      <a:r>
                        <a:rPr lang="en-GB" sz="1400" baseline="0" dirty="0" smtClean="0">
                          <a:solidFill>
                            <a:srgbClr val="33007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Goddard </a:t>
                      </a:r>
                      <a:endParaRPr lang="en-GB" sz="1400" dirty="0">
                        <a:solidFill>
                          <a:srgbClr val="33007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CDD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33007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Maricica Zabrautanu</a:t>
                      </a:r>
                      <a:endParaRPr lang="en-GB" sz="1400" dirty="0">
                        <a:solidFill>
                          <a:srgbClr val="33007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CDDFF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 smtClean="0">
                          <a:solidFill>
                            <a:srgbClr val="33007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Beverley Hammond</a:t>
                      </a:r>
                      <a:endParaRPr lang="en-GB" sz="1400" dirty="0">
                        <a:solidFill>
                          <a:srgbClr val="33007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CDDFF">
                        <a:alpha val="20000"/>
                      </a:srgbClr>
                    </a:solidFill>
                  </a:tcPr>
                </a:tc>
              </a:tr>
              <a:tr h="5874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Senior Research Nurse/Team Leader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Senior Research Nurse/Team Leader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Senior Research Midwife/Team Leader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484684" y="4941168"/>
            <a:ext cx="8136904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 Team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is supported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by: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Research and Development Receptionist</a:t>
            </a: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Research Nurses </a:t>
            </a:r>
          </a:p>
          <a:p>
            <a:pPr algn="ctr"/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Midwives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Senior Research Support Officers </a:t>
            </a:r>
          </a:p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Research Support </a:t>
            </a:r>
            <a:r>
              <a:rPr lang="en-GB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Officers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956415"/>
              </p:ext>
            </p:extLst>
          </p:nvPr>
        </p:nvGraphicFramePr>
        <p:xfrm>
          <a:off x="287567" y="1966386"/>
          <a:ext cx="2944150" cy="1555195"/>
        </p:xfrm>
        <a:graphic>
          <a:graphicData uri="http://schemas.openxmlformats.org/drawingml/2006/table">
            <a:tbl>
              <a:tblPr/>
              <a:tblGrid>
                <a:gridCol w="2944150"/>
              </a:tblGrid>
              <a:tr h="155519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699644"/>
              </p:ext>
            </p:extLst>
          </p:nvPr>
        </p:nvGraphicFramePr>
        <p:xfrm>
          <a:off x="3290560" y="1968585"/>
          <a:ext cx="2565647" cy="1559579"/>
        </p:xfrm>
        <a:graphic>
          <a:graphicData uri="http://schemas.openxmlformats.org/drawingml/2006/table">
            <a:tbl>
              <a:tblPr/>
              <a:tblGrid>
                <a:gridCol w="2565647"/>
              </a:tblGrid>
              <a:tr h="15595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93894" y="6529189"/>
            <a:ext cx="97059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14/06/2019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3" descr="http://oli.xelht.nhs.uk/sorce/docs/dt1021925v/11050_0/East%20Lancashire%20Hospitals%20NHS%20Trust%20%D4%C7%F4%20RGB%20BLUE%20-%20med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88640"/>
            <a:ext cx="2136775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escription: Description: Description: Description: Description: Description: SPE_logosmal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536932"/>
            <a:ext cx="2244502" cy="238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782346"/>
              </p:ext>
            </p:extLst>
          </p:nvPr>
        </p:nvGraphicFramePr>
        <p:xfrm>
          <a:off x="5934451" y="1969199"/>
          <a:ext cx="2894810" cy="1559579"/>
        </p:xfrm>
        <a:graphic>
          <a:graphicData uri="http://schemas.openxmlformats.org/drawingml/2006/table">
            <a:tbl>
              <a:tblPr/>
              <a:tblGrid>
                <a:gridCol w="2894810"/>
              </a:tblGrid>
              <a:tr h="155957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90487" y="1016309"/>
            <a:ext cx="2525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&amp; Development</a:t>
            </a:r>
            <a:endParaRPr lang="en-GB" sz="2000" b="1" dirty="0">
              <a:solidFill>
                <a:srgbClr val="005E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633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110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East Lancs Hospitals NHS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Hudson Gemma L. (ELHT) Research &amp; Development</dc:creator>
  <cp:lastModifiedBy>Aston Hazel (ELHT) Research and Development</cp:lastModifiedBy>
  <cp:revision>8</cp:revision>
  <dcterms:created xsi:type="dcterms:W3CDTF">2019-06-05T08:16:03Z</dcterms:created>
  <dcterms:modified xsi:type="dcterms:W3CDTF">2019-06-19T12:15:12Z</dcterms:modified>
</cp:coreProperties>
</file>